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5" r:id="rId1"/>
  </p:sldMasterIdLst>
  <p:notesMasterIdLst>
    <p:notesMasterId r:id="rId9"/>
  </p:notesMasterIdLst>
  <p:sldIdLst>
    <p:sldId id="256" r:id="rId2"/>
    <p:sldId id="328" r:id="rId3"/>
    <p:sldId id="350" r:id="rId4"/>
    <p:sldId id="349" r:id="rId5"/>
    <p:sldId id="352" r:id="rId6"/>
    <p:sldId id="356" r:id="rId7"/>
    <p:sldId id="35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10" userDrawn="1">
          <p15:clr>
            <a:srgbClr val="A4A3A4"/>
          </p15:clr>
        </p15:guide>
        <p15:guide id="2" pos="3863" userDrawn="1">
          <p15:clr>
            <a:srgbClr val="A4A3A4"/>
          </p15:clr>
        </p15:guide>
        <p15:guide id="3" orient="horz" pos="95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taly" initials="N" lastIdx="1" clrIdx="0">
    <p:extLst>
      <p:ext uri="{19B8F6BF-5375-455C-9EA6-DF929625EA0E}">
        <p15:presenceInfo xmlns:p15="http://schemas.microsoft.com/office/powerpoint/2012/main" userId="Natal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07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0" autoAdjust="0"/>
    <p:restoredTop sz="94100" autoAdjust="0"/>
  </p:normalViewPr>
  <p:slideViewPr>
    <p:cSldViewPr snapToGrid="0" showGuides="1">
      <p:cViewPr varScale="1">
        <p:scale>
          <a:sx n="86" d="100"/>
          <a:sy n="86" d="100"/>
        </p:scale>
        <p:origin x="422" y="67"/>
      </p:cViewPr>
      <p:guideLst>
        <p:guide orient="horz" pos="4110"/>
        <p:guide pos="3863"/>
        <p:guide orient="horz" pos="95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855C92-A35B-4379-8025-ED22A133205B}" type="datetimeFigureOut">
              <a:rPr lang="ru-RU" smtClean="0"/>
              <a:t>30.08.2022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0F27D-0DFD-4F0B-B1D0-3FBEC16DD4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973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0F27D-0DFD-4F0B-B1D0-3FBEC16DD42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835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08B9EBBA-996F-894A-B54A-D6246ED52CEA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430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19404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9B482E8-6E0E-1B4F-B1FD-C69DB9E858D9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33694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9B482E8-6E0E-1B4F-B1FD-C69DB9E858D9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950365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9B482E8-6E0E-1B4F-B1FD-C69DB9E858D9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27303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61621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83782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2492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62726E-379B-B349-9EED-81ED093FA806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25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463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DFA1846-DA80-1C48-A609-854EA85C59AD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02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730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864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825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628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568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89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175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  <p:sldLayoutId id="2147483762" r:id="rId17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&#8211;nlarkina@sfedu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7E337FFD-9DD6-40C3-A1C4-C132495759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/>
              <a:t>Краткая информация по этапам организации практической подготовки студентов факультета управления ЮФУ</a:t>
            </a:r>
          </a:p>
        </p:txBody>
      </p:sp>
    </p:spTree>
    <p:extLst>
      <p:ext uri="{BB962C8B-B14F-4D97-AF65-F5344CB8AC3E}">
        <p14:creationId xmlns:p14="http://schemas.microsoft.com/office/powerpoint/2010/main" val="1522625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5F8DD0-B694-418E-B60B-CC606B7A8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7319" y="330740"/>
            <a:ext cx="8610600" cy="1293028"/>
          </a:xfrm>
        </p:spPr>
        <p:txBody>
          <a:bodyPr>
            <a:normAutofit/>
          </a:bodyPr>
          <a:lstStyle/>
          <a:p>
            <a:r>
              <a:rPr lang="ru-RU" dirty="0"/>
              <a:t>Определение места практики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974A322C-33A0-4AEC-BDFF-A1A766BFE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1. Выбор места практики из пула организаций – партнеров факультета, с которыми заключен договор на практическую подготовку (за помощью необходимо обратиться к Ларкиной Натальей Георгиевне -</a:t>
            </a:r>
            <a:r>
              <a:rPr lang="en-US" dirty="0"/>
              <a:t> </a:t>
            </a:r>
            <a:r>
              <a:rPr lang="ru-RU" dirty="0"/>
              <a:t> </a:t>
            </a:r>
            <a:r>
              <a:rPr lang="en-US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nlarkina@sfedu.ru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ru-RU" dirty="0"/>
              <a:t> и к ответственным по практике на кафедрах).</a:t>
            </a:r>
          </a:p>
          <a:p>
            <a:pPr marL="0" indent="0">
              <a:buNone/>
            </a:pPr>
            <a:r>
              <a:rPr lang="ru-RU" dirty="0"/>
              <a:t>2. Выбор места практики самостоятельно (по месту трудоустройства и т.д.).</a:t>
            </a:r>
          </a:p>
          <a:p>
            <a:pPr marL="0" indent="0">
              <a:buNone/>
            </a:pPr>
            <a:r>
              <a:rPr lang="ru-RU" dirty="0"/>
              <a:t>3. Выбор места практики - структурное подразделение ЮФУ (согласно тематике НИР и т.д.)</a:t>
            </a:r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/>
              <a:t>Прохождение практики в ИП запрещено (согласно ст. 13 «Общие требования к реализации образовательных программ» Федерального закона № 273  «Об образовании в Российской Федерации»)</a:t>
            </a:r>
          </a:p>
        </p:txBody>
      </p:sp>
    </p:spTree>
    <p:extLst>
      <p:ext uri="{BB962C8B-B14F-4D97-AF65-F5344CB8AC3E}">
        <p14:creationId xmlns:p14="http://schemas.microsoft.com/office/powerpoint/2010/main" val="2569789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B9F73A-5C6A-49A1-84C8-12D4292F6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Организационное собрание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4DD163-EE5B-46D5-8FC5-E10B67433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За 2  месяца до начала практической подготовки (согласно графику практики на учебный год) обучающийся должен посетить организационное собрание. </a:t>
            </a:r>
          </a:p>
          <a:p>
            <a:pPr marL="0" indent="0" algn="just">
              <a:buNone/>
            </a:pPr>
            <a:endParaRPr lang="ru-RU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ru-RU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ru-RU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Собрание проводит ответственный по практике на факультете/ на кафедре. Дата, время и место проведения собрания сообщается заранее через старосту группы.</a:t>
            </a:r>
          </a:p>
        </p:txBody>
      </p:sp>
    </p:spTree>
    <p:extLst>
      <p:ext uri="{BB962C8B-B14F-4D97-AF65-F5344CB8AC3E}">
        <p14:creationId xmlns:p14="http://schemas.microsoft.com/office/powerpoint/2010/main" val="3976117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9470B3-A877-4FF4-84A8-90DCB5F83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Подготовка пакета документов на практику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1713C2-3073-444E-8021-D4F95D78C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ru-RU" dirty="0"/>
              <a:t>Если место практики из </a:t>
            </a:r>
            <a:r>
              <a:rPr lang="ru-RU"/>
              <a:t>пула организаций - </a:t>
            </a:r>
            <a:r>
              <a:rPr lang="ru-RU" dirty="0"/>
              <a:t>партнеров факультета договор не нужен.</a:t>
            </a:r>
          </a:p>
          <a:p>
            <a:pPr marL="457200" indent="-457200" algn="just">
              <a:buAutoNum type="arabicPeriod"/>
            </a:pPr>
            <a:endParaRPr lang="ru-RU" dirty="0"/>
          </a:p>
          <a:p>
            <a:pPr marL="457200" indent="-457200" algn="just">
              <a:buAutoNum type="arabicPeriod"/>
            </a:pPr>
            <a:r>
              <a:rPr lang="ru-RU" dirty="0"/>
              <a:t>Если место практики выбрано самостоятельно – договор в 2 экземплярах с печатью и подписью от организации (макет договора можно получить у ответственного по практике на факультете/на кафедре).</a:t>
            </a:r>
          </a:p>
          <a:p>
            <a:pPr marL="457200" indent="-457200" algn="just">
              <a:buAutoNum type="arabicPeriod"/>
            </a:pPr>
            <a:endParaRPr lang="ru-RU" dirty="0"/>
          </a:p>
          <a:p>
            <a:pPr marL="457200" indent="-457200" algn="just">
              <a:buAutoNum type="arabicPeriod"/>
            </a:pPr>
            <a:r>
              <a:rPr lang="ru-RU" dirty="0"/>
              <a:t>Если место практики структурное подразделение договор не нужен.</a:t>
            </a:r>
          </a:p>
        </p:txBody>
      </p:sp>
    </p:spTree>
    <p:extLst>
      <p:ext uri="{BB962C8B-B14F-4D97-AF65-F5344CB8AC3E}">
        <p14:creationId xmlns:p14="http://schemas.microsoft.com/office/powerpoint/2010/main" val="3765490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ABA8CF-41C7-4754-9ACD-D6C7AA5F6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Подготовка отчетных документов по практике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37A8C7-DB68-4EE3-965A-52FF05540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За время прохождения практики обучающийся заполняет отчет по практике согласно индивидуальному заданию.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Макет отчетных документов на организационном собрании в электронном виде передает ответственный по практике на факультете/ на кафедре.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Пояснения по заполнению отчетных документов можно получить от ответственного по практике на факультете/ на кафедре во время организационного собрания или в период прохождения практики.</a:t>
            </a:r>
          </a:p>
        </p:txBody>
      </p:sp>
    </p:spTree>
    <p:extLst>
      <p:ext uri="{BB962C8B-B14F-4D97-AF65-F5344CB8AC3E}">
        <p14:creationId xmlns:p14="http://schemas.microsoft.com/office/powerpoint/2010/main" val="1063154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E8A932-DE1A-4CC1-9DD8-016D36B20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2233" y="689465"/>
            <a:ext cx="8610600" cy="1050560"/>
          </a:xfrm>
        </p:spPr>
        <p:txBody>
          <a:bodyPr/>
          <a:lstStyle/>
          <a:p>
            <a:r>
              <a:rPr lang="ru-RU" dirty="0"/>
              <a:t>Зачет по практике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E96E76-246B-4793-B7C7-9E602123B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93724"/>
            <a:ext cx="10820400" cy="402412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Зачет по практике проводится руководителем практики от Университета.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Для получения зачета необходимо предоставить полностью заполненные отчетные документы по практике (с отзывом и подписью руководителя практики от организации).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Отчетные документы предоставляются на кафедру в бумажном виде  и загружаются в команду по практике в </a:t>
            </a:r>
            <a:r>
              <a:rPr lang="ru-RU" dirty="0" err="1"/>
              <a:t>Тимс</a:t>
            </a:r>
            <a:r>
              <a:rPr lang="ru-RU" dirty="0"/>
              <a:t> (команду создают руководитель практики от Университета и добавляет в нее обучающихся).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0960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1E2B52-8E3E-4A4D-8393-AD8AA2D5C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Общая информация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8169F6-E2F6-4997-8A84-311394012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По вопросам организации практической подготовки обращаться к ответственному </a:t>
            </a:r>
            <a:r>
              <a:rPr lang="ru-RU"/>
              <a:t>по практикам факультета управления ЮФУ</a:t>
            </a: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Ларкина Наталья Георгиевна -  </a:t>
            </a:r>
            <a:r>
              <a:rPr lang="en-US" dirty="0"/>
              <a:t>nlarkina@sfedu.ru</a:t>
            </a: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или к ответственным по практике на кафедрах 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err="1"/>
              <a:t>Боева</a:t>
            </a:r>
            <a:r>
              <a:rPr lang="ru-RU" dirty="0"/>
              <a:t> Ксения Юрьевна - </a:t>
            </a:r>
            <a:r>
              <a:rPr lang="en-US" dirty="0"/>
              <a:t>kyboeva@sfedu.ru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Репина Елена Александровна - </a:t>
            </a:r>
            <a:r>
              <a:rPr lang="en-US" dirty="0"/>
              <a:t>earepina@sfedu.ru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Лавриненко Елена Николаевна  - </a:t>
            </a:r>
            <a:r>
              <a:rPr lang="en-US" dirty="0"/>
              <a:t>enlavrinenko@sfedu.ru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8943314"/>
      </p:ext>
    </p:extLst>
  </p:cSld>
  <p:clrMapOvr>
    <a:masterClrMapping/>
  </p:clrMapOvr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1023</TotalTime>
  <Words>407</Words>
  <Application>Microsoft Office PowerPoint</Application>
  <PresentationFormat>Широкоэкранный</PresentationFormat>
  <Paragraphs>45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Century Gothic</vt:lpstr>
      <vt:lpstr>След самолета</vt:lpstr>
      <vt:lpstr>Краткая информация по этапам организации практической подготовки студентов факультета управления ЮФУ</vt:lpstr>
      <vt:lpstr>Определение места практики</vt:lpstr>
      <vt:lpstr>Организационное собрание </vt:lpstr>
      <vt:lpstr>Подготовка пакета документов на практику</vt:lpstr>
      <vt:lpstr>Подготовка отчетных документов по практике</vt:lpstr>
      <vt:lpstr>Зачет по практике</vt:lpstr>
      <vt:lpstr>Общая информация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Eye Tracking и Нейроисследования</dc:title>
  <dc:creator>Natasha Graffiti</dc:creator>
  <cp:lastModifiedBy>Nataly</cp:lastModifiedBy>
  <cp:revision>171</cp:revision>
  <dcterms:created xsi:type="dcterms:W3CDTF">2017-02-24T11:00:50Z</dcterms:created>
  <dcterms:modified xsi:type="dcterms:W3CDTF">2022-08-30T17:20:20Z</dcterms:modified>
</cp:coreProperties>
</file>